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48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Home structure fires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c:spPr>
          <c:invertIfNegative val="0"/>
          <c:cat>
            <c:strRef>
              <c:f>Sheet1!$A$2:$A$25</c:f>
              <c:strCache>
                <c:ptCount val="24"/>
                <c:pt idx="0">
                  <c:v>Midnight to 12:59 a.m.</c:v>
                </c:pt>
                <c:pt idx="1">
                  <c:v>1:00 to 1:59 a.m.</c:v>
                </c:pt>
                <c:pt idx="2">
                  <c:v>2:00 to 2:59 a.m.</c:v>
                </c:pt>
                <c:pt idx="3">
                  <c:v>3:00 to 3:59 a.m.</c:v>
                </c:pt>
                <c:pt idx="4">
                  <c:v>4:00 to 4:59 a.m.</c:v>
                </c:pt>
                <c:pt idx="5">
                  <c:v>5:00 to 5:59 a.m.</c:v>
                </c:pt>
                <c:pt idx="6">
                  <c:v>6:00 to 6:59 a.m.</c:v>
                </c:pt>
                <c:pt idx="7">
                  <c:v>7:00 to 7:59 a.m.</c:v>
                </c:pt>
                <c:pt idx="8">
                  <c:v>8:00 to 8:59 a.m.</c:v>
                </c:pt>
                <c:pt idx="9">
                  <c:v>9:00 to 9:59 a.m.</c:v>
                </c:pt>
                <c:pt idx="10">
                  <c:v>10:00 to 10:59 a.m.</c:v>
                </c:pt>
                <c:pt idx="11">
                  <c:v>11:00 to 11:59 a.m.</c:v>
                </c:pt>
                <c:pt idx="12">
                  <c:v>Noon to 12:59 p.m.</c:v>
                </c:pt>
                <c:pt idx="13">
                  <c:v>1:00 to 1:59 p.m.</c:v>
                </c:pt>
                <c:pt idx="14">
                  <c:v>2:00 to 2:59 p.m.</c:v>
                </c:pt>
                <c:pt idx="15">
                  <c:v>3:00 to 3:59 p.m.</c:v>
                </c:pt>
                <c:pt idx="16">
                  <c:v>4:00 to 4:59 p.m.</c:v>
                </c:pt>
                <c:pt idx="17">
                  <c:v>5:00 to 5:59 p.m.</c:v>
                </c:pt>
                <c:pt idx="18">
                  <c:v>6:00 to 6:59 p.m.</c:v>
                </c:pt>
                <c:pt idx="19">
                  <c:v>7:00 to 7:59 p.m.</c:v>
                </c:pt>
                <c:pt idx="20">
                  <c:v>8:00 to 8:59 p.m.</c:v>
                </c:pt>
                <c:pt idx="21">
                  <c:v>9:00 to 9:59 p.m.</c:v>
                </c:pt>
                <c:pt idx="22">
                  <c:v>10:00 to 10:59 p.m.</c:v>
                </c:pt>
                <c:pt idx="23">
                  <c:v>11:00 to 11:59 p.m.</c:v>
                </c:pt>
              </c:strCache>
            </c:strRef>
          </c:cat>
          <c:val>
            <c:numRef>
              <c:f>Sheet1!$B$2:$B$25</c:f>
              <c:numCache>
                <c:formatCode>General</c:formatCode>
                <c:ptCount val="24"/>
                <c:pt idx="0">
                  <c:v>2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2</c:v>
                </c:pt>
                <c:pt idx="8">
                  <c:v>3</c:v>
                </c:pt>
                <c:pt idx="9">
                  <c:v>5</c:v>
                </c:pt>
                <c:pt idx="10">
                  <c:v>5</c:v>
                </c:pt>
                <c:pt idx="11">
                  <c:v>5</c:v>
                </c:pt>
                <c:pt idx="12">
                  <c:v>5</c:v>
                </c:pt>
                <c:pt idx="13">
                  <c:v>6</c:v>
                </c:pt>
                <c:pt idx="14">
                  <c:v>7</c:v>
                </c:pt>
                <c:pt idx="15">
                  <c:v>7</c:v>
                </c:pt>
                <c:pt idx="16">
                  <c:v>8</c:v>
                </c:pt>
                <c:pt idx="17">
                  <c:v>8</c:v>
                </c:pt>
                <c:pt idx="18">
                  <c:v>7</c:v>
                </c:pt>
                <c:pt idx="19">
                  <c:v>6</c:v>
                </c:pt>
                <c:pt idx="20">
                  <c:v>6</c:v>
                </c:pt>
                <c:pt idx="21">
                  <c:v>5</c:v>
                </c:pt>
                <c:pt idx="22">
                  <c:v>4</c:v>
                </c:pt>
                <c:pt idx="23">
                  <c:v>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Outside and other fires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invertIfNegative val="0"/>
          <c:cat>
            <c:strRef>
              <c:f>Sheet1!$A$2:$A$25</c:f>
              <c:strCache>
                <c:ptCount val="24"/>
                <c:pt idx="0">
                  <c:v>Midnight to 12:59 a.m.</c:v>
                </c:pt>
                <c:pt idx="1">
                  <c:v>1:00 to 1:59 a.m.</c:v>
                </c:pt>
                <c:pt idx="2">
                  <c:v>2:00 to 2:59 a.m.</c:v>
                </c:pt>
                <c:pt idx="3">
                  <c:v>3:00 to 3:59 a.m.</c:v>
                </c:pt>
                <c:pt idx="4">
                  <c:v>4:00 to 4:59 a.m.</c:v>
                </c:pt>
                <c:pt idx="5">
                  <c:v>5:00 to 5:59 a.m.</c:v>
                </c:pt>
                <c:pt idx="6">
                  <c:v>6:00 to 6:59 a.m.</c:v>
                </c:pt>
                <c:pt idx="7">
                  <c:v>7:00 to 7:59 a.m.</c:v>
                </c:pt>
                <c:pt idx="8">
                  <c:v>8:00 to 8:59 a.m.</c:v>
                </c:pt>
                <c:pt idx="9">
                  <c:v>9:00 to 9:59 a.m.</c:v>
                </c:pt>
                <c:pt idx="10">
                  <c:v>10:00 to 10:59 a.m.</c:v>
                </c:pt>
                <c:pt idx="11">
                  <c:v>11:00 to 11:59 a.m.</c:v>
                </c:pt>
                <c:pt idx="12">
                  <c:v>Noon to 12:59 p.m.</c:v>
                </c:pt>
                <c:pt idx="13">
                  <c:v>1:00 to 1:59 p.m.</c:v>
                </c:pt>
                <c:pt idx="14">
                  <c:v>2:00 to 2:59 p.m.</c:v>
                </c:pt>
                <c:pt idx="15">
                  <c:v>3:00 to 3:59 p.m.</c:v>
                </c:pt>
                <c:pt idx="16">
                  <c:v>4:00 to 4:59 p.m.</c:v>
                </c:pt>
                <c:pt idx="17">
                  <c:v>5:00 to 5:59 p.m.</c:v>
                </c:pt>
                <c:pt idx="18">
                  <c:v>6:00 to 6:59 p.m.</c:v>
                </c:pt>
                <c:pt idx="19">
                  <c:v>7:00 to 7:59 p.m.</c:v>
                </c:pt>
                <c:pt idx="20">
                  <c:v>8:00 to 8:59 p.m.</c:v>
                </c:pt>
                <c:pt idx="21">
                  <c:v>9:00 to 9:59 p.m.</c:v>
                </c:pt>
                <c:pt idx="22">
                  <c:v>10:00 to 10:59 p.m.</c:v>
                </c:pt>
                <c:pt idx="23">
                  <c:v>11:00 to 11:59 p.m.</c:v>
                </c:pt>
              </c:strCache>
            </c:strRef>
          </c:cat>
          <c:val>
            <c:numRef>
              <c:f>Sheet1!$C$2:$C$25</c:f>
              <c:numCache>
                <c:formatCode>General</c:formatCode>
                <c:ptCount val="24"/>
                <c:pt idx="0">
                  <c:v>3</c:v>
                </c:pt>
                <c:pt idx="1">
                  <c:v>2</c:v>
                </c:pt>
                <c:pt idx="2">
                  <c:v>2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2</c:v>
                </c:pt>
                <c:pt idx="11">
                  <c:v>3</c:v>
                </c:pt>
                <c:pt idx="12">
                  <c:v>4</c:v>
                </c:pt>
                <c:pt idx="13">
                  <c:v>6</c:v>
                </c:pt>
                <c:pt idx="14">
                  <c:v>7</c:v>
                </c:pt>
                <c:pt idx="15">
                  <c:v>8</c:v>
                </c:pt>
                <c:pt idx="16">
                  <c:v>10</c:v>
                </c:pt>
                <c:pt idx="17">
                  <c:v>10</c:v>
                </c:pt>
                <c:pt idx="18">
                  <c:v>8</c:v>
                </c:pt>
                <c:pt idx="19">
                  <c:v>7</c:v>
                </c:pt>
                <c:pt idx="20">
                  <c:v>7</c:v>
                </c:pt>
                <c:pt idx="21">
                  <c:v>6</c:v>
                </c:pt>
                <c:pt idx="22">
                  <c:v>5</c:v>
                </c:pt>
                <c:pt idx="23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2710656"/>
        <c:axId val="102712448"/>
      </c:barChart>
      <c:catAx>
        <c:axId val="102710656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11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102712448"/>
        <c:crosses val="autoZero"/>
        <c:auto val="1"/>
        <c:lblAlgn val="ctr"/>
        <c:lblOffset val="100"/>
        <c:noMultiLvlLbl val="0"/>
      </c:catAx>
      <c:valAx>
        <c:axId val="102712448"/>
        <c:scaling>
          <c:orientation val="minMax"/>
        </c:scaling>
        <c:delete val="0"/>
        <c:axPos val="l"/>
        <c:majorGridlines/>
        <c:title>
          <c:tx>
            <c:rich>
              <a:bodyPr rot="0" vert="wordArtVert"/>
              <a:lstStyle/>
              <a:p>
                <a:pPr>
                  <a:defRPr sz="1200">
                    <a:latin typeface="Arial" pitchFamily="34" charset="0"/>
                    <a:cs typeface="Arial" pitchFamily="34" charset="0"/>
                  </a:defRPr>
                </a:pPr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Percent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10271065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100">
              <a:latin typeface="Arial" pitchFamily="34" charset="0"/>
              <a:cs typeface="Arial" pitchFamily="34" charset="0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061AA-1D38-4CCF-A791-24D134DC2873}" type="datetimeFigureOut">
              <a:rPr lang="en-US" smtClean="0"/>
              <a:t>8/27/2013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E5498-6F08-4FAC-A0D6-F48EC7326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575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061AA-1D38-4CCF-A791-24D134DC2873}" type="datetimeFigureOut">
              <a:rPr lang="en-US" smtClean="0"/>
              <a:t>8/27/2013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E5498-6F08-4FAC-A0D6-F48EC7326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790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061AA-1D38-4CCF-A791-24D134DC2873}" type="datetimeFigureOut">
              <a:rPr lang="en-US" smtClean="0"/>
              <a:t>8/27/2013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E5498-6F08-4FAC-A0D6-F48EC7326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29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061AA-1D38-4CCF-A791-24D134DC2873}" type="datetimeFigureOut">
              <a:rPr lang="en-US" smtClean="0"/>
              <a:t>8/27/2013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E5498-6F08-4FAC-A0D6-F48EC7326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45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061AA-1D38-4CCF-A791-24D134DC2873}" type="datetimeFigureOut">
              <a:rPr lang="en-US" smtClean="0"/>
              <a:t>8/27/2013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E5498-6F08-4FAC-A0D6-F48EC7326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510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061AA-1D38-4CCF-A791-24D134DC2873}" type="datetimeFigureOut">
              <a:rPr lang="en-US" smtClean="0"/>
              <a:t>8/27/2013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E5498-6F08-4FAC-A0D6-F48EC7326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82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061AA-1D38-4CCF-A791-24D134DC2873}" type="datetimeFigureOut">
              <a:rPr lang="en-US" smtClean="0"/>
              <a:t>8/27/2013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E5498-6F08-4FAC-A0D6-F48EC7326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534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061AA-1D38-4CCF-A791-24D134DC2873}" type="datetimeFigureOut">
              <a:rPr lang="en-US" smtClean="0"/>
              <a:t>8/27/2013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E5498-6F08-4FAC-A0D6-F48EC7326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267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061AA-1D38-4CCF-A791-24D134DC2873}" type="datetimeFigureOut">
              <a:rPr lang="en-US" smtClean="0"/>
              <a:t>8/27/2013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E5498-6F08-4FAC-A0D6-F48EC7326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353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061AA-1D38-4CCF-A791-24D134DC2873}" type="datetimeFigureOut">
              <a:rPr lang="en-US" smtClean="0"/>
              <a:t>8/27/2013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E5498-6F08-4FAC-A0D6-F48EC7326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312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061AA-1D38-4CCF-A791-24D134DC2873}" type="datetimeFigureOut">
              <a:rPr lang="en-US" smtClean="0"/>
              <a:t>8/27/2013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E5498-6F08-4FAC-A0D6-F48EC7326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451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4061AA-1D38-4CCF-A791-24D134DC2873}" type="datetimeFigureOut">
              <a:rPr lang="en-US" smtClean="0"/>
              <a:t>8/27/2013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2E5498-6F08-4FAC-A0D6-F48EC7326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204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398551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2602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tboyd</dc:creator>
  <cp:lastModifiedBy>jcregger</cp:lastModifiedBy>
  <cp:revision>8</cp:revision>
  <dcterms:created xsi:type="dcterms:W3CDTF">2013-08-26T15:03:45Z</dcterms:created>
  <dcterms:modified xsi:type="dcterms:W3CDTF">2013-08-27T18:49:17Z</dcterms:modified>
</cp:coreProperties>
</file>